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Proxima Nova"/>
      <p:regular r:id="rId18"/>
      <p:bold r:id="rId19"/>
      <p:italic r:id="rId20"/>
      <p:boldItalic r:id="rId21"/>
    </p:embeddedFont>
    <p:embeddedFont>
      <p:font typeface="Robo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italic.fntdata"/><Relationship Id="rId22" Type="http://schemas.openxmlformats.org/officeDocument/2006/relationships/font" Target="fonts/Roboto-regular.fntdata"/><Relationship Id="rId21" Type="http://schemas.openxmlformats.org/officeDocument/2006/relationships/font" Target="fonts/ProximaNova-boldItalic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ProximaNova-bold.fntdata"/><Relationship Id="rId18" Type="http://schemas.openxmlformats.org/officeDocument/2006/relationships/font" Target="fonts/ProximaNova-regular.fntdata"/></Relationships>
</file>

<file path=ppt/media/image1.png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b388c318ae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b388c318ae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b388c318ae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b388c318ae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b388c318ae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b388c318ae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b388c318ae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b388c318ae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b388c318ae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b388c318ae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b388c318ae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b388c318ae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b388c318ae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b388c318ae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b388c318ae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b388c318ae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91faaef9e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91faaef9e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b388c318ae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b388c318ae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b388c318ae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b388c318ae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1.png"/><Relationship Id="rId6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/>
        </p:nvSpPr>
        <p:spPr>
          <a:xfrm>
            <a:off x="2722500" y="250400"/>
            <a:ext cx="4113300" cy="7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АНО ДПО Компьютерная Академия ТОП</a:t>
            </a:r>
            <a:endParaRPr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1434750" y="2280900"/>
            <a:ext cx="66888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i="0" lang="ru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Проектная работа</a:t>
            </a:r>
            <a:endParaRPr i="0" sz="1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i="0" lang="ru" sz="12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 дисциплине: </a:t>
            </a:r>
            <a:r>
              <a:rPr lang="ru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Основы проектирования баз данных</a:t>
            </a:r>
            <a:r>
              <a:rPr lang="ru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i="0" sz="12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5470650" y="3088125"/>
            <a:ext cx="3509100" cy="15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601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Проверил:                   </a:t>
            </a:r>
            <a:r>
              <a:rPr lang="ru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Кузнецов Данила Алексеевич</a:t>
            </a:r>
            <a:r>
              <a:rPr lang="ru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;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Группа: РПО-4; 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Выполнила команда студентов:			Петраков Тимофей Сергеевич, 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Бортников Михаил Александрович;</a:t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" name="Google Shape;62;p13"/>
          <p:cNvSpPr txBox="1"/>
          <p:nvPr/>
        </p:nvSpPr>
        <p:spPr>
          <a:xfrm>
            <a:off x="4087950" y="4626225"/>
            <a:ext cx="10851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г.Пермь, 2025 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МИГРАЦИЯ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311700" y="1152475"/>
            <a:ext cx="4191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Миграция базы данных в автоматическом виде в текущей версии проекта не реализована. Все изменения структуры базы данных выполняются вручную путем редактирования SQL-скрипта и повторного применения его к базе данных.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 дальнейшем возможна реализация системы автоматизированных миграций с использованием специализированных инструментов управления схемой базы данных.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4875" y="1415000"/>
            <a:ext cx="3891500" cy="231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Вывод: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311700" y="1165800"/>
            <a:ext cx="5297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 ходе выполнения проекта была разработана серверная часть социальной сети «Гостакте».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Проект демонстрирует применение современных технологий серверной веб-разработки, а также практическую реализацию принципов проектирования баз данных и REST API.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Полученные результаты в дальнейшем планируется усовершенствовать.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4" title="20220621_001609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750" y="3143250"/>
            <a:ext cx="2000250" cy="200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4"/>
          <p:cNvSpPr txBox="1"/>
          <p:nvPr>
            <p:ph type="title"/>
          </p:nvPr>
        </p:nvSpPr>
        <p:spPr>
          <a:xfrm>
            <a:off x="1228963" y="1213050"/>
            <a:ext cx="6686100" cy="271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8" name="Google Shape;138;p24" title="20220621_001609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0" y="3143250"/>
            <a:ext cx="2000250" cy="200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265500" y="413825"/>
            <a:ext cx="4045200" cy="79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Актуальность</a:t>
            </a:r>
            <a:endParaRPr/>
          </a:p>
        </p:txBody>
      </p:sp>
      <p:sp>
        <p:nvSpPr>
          <p:cNvPr id="68" name="Google Shape;68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Актуальность разработки мессенджера связана с высокой потребностью в современных средствах онлайн-общения и необходимостью создания надежных серверных приложений для обмена сообщениями. Разработка такого приложения позволяет изучить принципы проектирования клиент-серверных систем, организации базы данных и реализации бизнес-логики взаимодействия пользователей.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9250" y="1326050"/>
            <a:ext cx="4634700" cy="3273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4835400" y="674121"/>
            <a:ext cx="4045200" cy="195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Цель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и 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задачи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5" name="Google Shape;75;p15"/>
          <p:cNvSpPr txBox="1"/>
          <p:nvPr>
            <p:ph idx="2" type="body"/>
          </p:nvPr>
        </p:nvSpPr>
        <p:spPr>
          <a:xfrm>
            <a:off x="38085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Цель: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Создание веб-мессенджера для общения и публикации постов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Задачи</a:t>
            </a:r>
            <a:r>
              <a:rPr lang="ru">
                <a:solidFill>
                  <a:schemeClr val="dk1"/>
                </a:solidFill>
              </a:rPr>
              <a:t> для реализации: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ru">
                <a:solidFill>
                  <a:schemeClr val="dk1"/>
                </a:solidFill>
              </a:rPr>
              <a:t>Регистрация</a:t>
            </a:r>
            <a:r>
              <a:rPr lang="ru">
                <a:solidFill>
                  <a:schemeClr val="dk1"/>
                </a:solidFill>
              </a:rPr>
              <a:t> по Gmail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ru">
                <a:solidFill>
                  <a:schemeClr val="dk1"/>
                </a:solidFill>
              </a:rPr>
              <a:t>Возможность отправлять сообщения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ru">
                <a:solidFill>
                  <a:schemeClr val="dk1"/>
                </a:solidFill>
              </a:rPr>
              <a:t>Публикация постов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ru">
                <a:solidFill>
                  <a:schemeClr val="dk1"/>
                </a:solidFill>
              </a:rPr>
              <a:t>Лайки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Стек технологий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52475"/>
            <a:ext cx="2805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ПО: XAMPP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Языки программирования: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PHP, CSS, HTML, SQL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5700" y="491752"/>
            <a:ext cx="4100850" cy="230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5700" y="2658800"/>
            <a:ext cx="828700" cy="8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85600" y="2523200"/>
            <a:ext cx="1745400" cy="109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24525" y="3735598"/>
            <a:ext cx="2027375" cy="96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4150" y="252788"/>
            <a:ext cx="4960225" cy="463792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 txBox="1"/>
          <p:nvPr/>
        </p:nvSpPr>
        <p:spPr>
          <a:xfrm>
            <a:off x="140150" y="2340900"/>
            <a:ext cx="3844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Таблицы и связи БД: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CRUD операции: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152475"/>
            <a:ext cx="3777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CREATE</a:t>
            </a:r>
            <a:r>
              <a:rPr lang="ru" sz="4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— добавление поста через API:</a:t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INSERT INTO posts (user_id,content,created_at)</a:t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VALUES (?,?,NOW())</a:t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READ</a:t>
            </a:r>
            <a:r>
              <a:rPr lang="ru" sz="4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— получение постов пользователя:</a:t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$res = $mysqli-&gt;query(</a:t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"SELECT content FROM posts WHERE user_id=$id");</a:t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UPDATE</a:t>
            </a:r>
            <a:r>
              <a:rPr lang="ru" sz="4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— изменение темы оформления пользователя</a:t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UPDATE users SET themes_id=".$_POST['theme']."</a:t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4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DELETE</a:t>
            </a:r>
            <a:r>
              <a:rPr lang="ru" sz="4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— удаление публикации</a:t>
            </a:r>
            <a:endParaRPr sz="40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$</a:t>
            </a:r>
            <a:r>
              <a:rPr lang="ru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stmt = $mysqli-&gt;prepare("DELETE FROM posts WHERE id </a:t>
            </a:r>
            <a:r>
              <a:rPr lang="ru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= </a:t>
            </a:r>
            <a:r>
              <a:rPr lang="ru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?");</a:t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$stmt-&gt;bind_param("i", $post_id);</a:t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$stmt-&gt;execute();</a:t>
            </a:r>
            <a:endParaRPr sz="4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 rotWithShape="1">
          <a:blip r:embed="rId3">
            <a:alphaModFix/>
          </a:blip>
          <a:srcRect b="8717" l="8267" r="4617" t="0"/>
          <a:stretch/>
        </p:blipFill>
        <p:spPr>
          <a:xfrm>
            <a:off x="4572000" y="1442313"/>
            <a:ext cx="4311324" cy="225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420">
                <a:latin typeface="Roboto"/>
                <a:ea typeface="Roboto"/>
                <a:cs typeface="Roboto"/>
                <a:sym typeface="Roboto"/>
              </a:rPr>
              <a:t>Реализация:</a:t>
            </a:r>
            <a:endParaRPr sz="242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4" name="Google Shape;104;p19"/>
          <p:cNvPicPr preferRelativeResize="0"/>
          <p:nvPr/>
        </p:nvPicPr>
        <p:blipFill rotWithShape="1">
          <a:blip r:embed="rId3">
            <a:alphaModFix/>
          </a:blip>
          <a:srcRect b="63380" l="0" r="53622" t="0"/>
          <a:stretch/>
        </p:blipFill>
        <p:spPr>
          <a:xfrm>
            <a:off x="166950" y="1213775"/>
            <a:ext cx="4081701" cy="124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611375"/>
            <a:ext cx="3714750" cy="195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66651" y="1148675"/>
            <a:ext cx="2724794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b="1" lang="ru" sz="1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API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1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4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API социальной сети «Гостакте» реализовано в архитектурном стиле REST.</a:t>
            </a:r>
            <a:endParaRPr sz="43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4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Примеры основных эндпоинтов:</a:t>
            </a:r>
            <a:endParaRPr sz="43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341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oboto"/>
              <a:buChar char="●"/>
            </a:pPr>
            <a:r>
              <a:rPr lang="ru" sz="4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POST /users — регистрация пользователя;</a:t>
            </a:r>
            <a:endParaRPr sz="43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341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oboto"/>
              <a:buChar char="●"/>
            </a:pPr>
            <a:r>
              <a:rPr lang="ru" sz="4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GET /users/{id} — получение информации о пользователе;</a:t>
            </a:r>
            <a:endParaRPr sz="43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341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oboto"/>
              <a:buChar char="●"/>
            </a:pPr>
            <a:r>
              <a:rPr lang="ru" sz="4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POST /posts — создание публикации;</a:t>
            </a:r>
            <a:endParaRPr sz="43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341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oboto"/>
              <a:buChar char="●"/>
            </a:pPr>
            <a:r>
              <a:rPr lang="ru" sz="4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GET /posts — получение списка публикаций;</a:t>
            </a:r>
            <a:endParaRPr sz="43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341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oboto"/>
              <a:buChar char="●"/>
            </a:pPr>
            <a:r>
              <a:rPr lang="ru" sz="4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POST /comments — добавление комментария;</a:t>
            </a:r>
            <a:endParaRPr sz="43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341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oboto"/>
              <a:buChar char="●"/>
            </a:pPr>
            <a:r>
              <a:rPr lang="ru" sz="4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POST /likes — добавление лайка;</a:t>
            </a:r>
            <a:endParaRPr sz="43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341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oboto"/>
              <a:buChar char="●"/>
            </a:pPr>
            <a:r>
              <a:rPr lang="ru" sz="4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POST /subscriptions — оформление подписки;</a:t>
            </a:r>
            <a:endParaRPr sz="43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341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Roboto"/>
              <a:buChar char="●"/>
            </a:pPr>
            <a:r>
              <a:rPr lang="ru" sz="43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POST /messages — отправка личного сообщения.</a:t>
            </a:r>
            <a:endParaRPr sz="43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БИЗНЕС–ЛОГИКА</a:t>
            </a:r>
            <a:endParaRPr sz="4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152475"/>
            <a:ext cx="590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Бизнес-логика проекта «Гостакте» включает следующие процессы: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ru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проверка уникальности данных при регистрации пользователей;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ru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контроль прав доступа к публикациям и комментариям;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ru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запрет повторных лайков;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ru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корректная обработка подписок между пользователями;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ru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формирование пользовательской ленты.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ru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Все бизнес-правила реализованы на серверной стороне приложения.</a:t>
            </a:r>
            <a:endParaRPr sz="12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